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26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20800" y="3886200"/>
            <a:ext cx="74295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20800" y="5124450"/>
            <a:ext cx="74295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934200" y="6355080"/>
            <a:ext cx="2476500" cy="365760"/>
          </a:xfrm>
        </p:spPr>
        <p:txBody>
          <a:bodyPr/>
          <a:lstStyle>
            <a:lvl1pPr>
              <a:defRPr sz="1400"/>
            </a:lvl1pPr>
          </a:lstStyle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40202" y="6355080"/>
            <a:ext cx="376428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317498" y="6355080"/>
            <a:ext cx="1320800" cy="365760"/>
          </a:xfrm>
        </p:spPr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80281" y="3648075"/>
            <a:ext cx="79248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90600" y="5048250"/>
            <a:ext cx="79248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80281" y="3648075"/>
            <a:ext cx="24765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90600" y="5048250"/>
            <a:ext cx="24765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4175914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89154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2971800"/>
            <a:ext cx="74295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350" y="4267200"/>
            <a:ext cx="734695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34200" y="6355080"/>
            <a:ext cx="2476500" cy="365760"/>
          </a:xfrm>
        </p:spPr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40202" y="6355080"/>
            <a:ext cx="376428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9002" y="6355080"/>
            <a:ext cx="1647698" cy="365760"/>
          </a:xfrm>
        </p:spPr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2819400"/>
            <a:ext cx="79248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2819400"/>
            <a:ext cx="24765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4378452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018215" y="1216152"/>
            <a:ext cx="4378452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285875"/>
            <a:ext cx="4376870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35550" y="1295400"/>
            <a:ext cx="4378590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5300" y="2133600"/>
            <a:ext cx="437515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035550" y="2133600"/>
            <a:ext cx="437515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1650" y="304800"/>
            <a:ext cx="272415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1650" y="1219201"/>
            <a:ext cx="272415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675492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30200" y="304800"/>
            <a:ext cx="619125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00856"/>
            <a:ext cx="89154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300" y="1905000"/>
            <a:ext cx="89154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219200"/>
            <a:ext cx="89154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95300" y="500856"/>
            <a:ext cx="19812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95300" y="1219200"/>
            <a:ext cx="89154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934200" y="6356350"/>
            <a:ext cx="247980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91DE8EC-F18F-43CD-B0E0-CA299493D8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40202" y="6356350"/>
            <a:ext cx="37973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63702" y="6356350"/>
            <a:ext cx="21463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3F30019-BFD4-4D9F-BE89-03D612FEA609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95300" y="6353175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95300" y="1143000"/>
            <a:ext cx="89154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61978" y="6462462"/>
            <a:ext cx="190849" cy="13034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6.xml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5282" y="1857364"/>
            <a:ext cx="8441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Учительская династия семьи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Головиной Ольги Николаевны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32" y="4643446"/>
            <a:ext cx="6396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Преданность профессии, </a:t>
            </a:r>
            <a:r>
              <a:rPr lang="ru-RU" sz="2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творческое</a:t>
            </a:r>
          </a:p>
          <a:p>
            <a:r>
              <a:rPr lang="ru-RU" sz="2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отношение </a:t>
            </a:r>
            <a:r>
              <a:rPr lang="ru-RU" sz="2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ко </a:t>
            </a:r>
            <a:r>
              <a:rPr lang="ru-RU" sz="2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всем начинаниям </a:t>
            </a:r>
            <a:r>
              <a:rPr lang="ru-RU" sz="2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передается </a:t>
            </a:r>
            <a:endParaRPr lang="ru-RU" sz="2400" b="1" i="1" dirty="0" smtClean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поколением </a:t>
            </a:r>
            <a:r>
              <a:rPr lang="ru-RU" sz="2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династии моей семьи</a:t>
            </a:r>
            <a:r>
              <a:rPr lang="ru-RU" sz="2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09794" y="3786190"/>
            <a:ext cx="521497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81100" y="1285860"/>
            <a:ext cx="73581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2007-2008гг.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учитель английского языка ОУ «Благовещенская муниципальная средняя общеобразовательная школа №1»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01.09.2007г. по 15.08.2008г. работала по совместительству в ОУ «Благовещенская муниципальная средняя общеобразовательная школа №2» учителем английского языка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2008г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.- по настоящее время - учитель английского языка высшей квалификационной категории МБОУ «Благовещенская средняя общеобразовательная школа №2» Благовещенского района Алтайского края.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Педагогический стаж 27 лет.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0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66786" y="681035"/>
            <a:ext cx="82153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Награды: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2009г.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Грамота управления Администрации по образованию и делам молодежи.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2009г.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Грамота Администрации Благовещенского района.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2010г.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Почетная грамота Управления Алтайского края по образованию и делам молодежи.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2017г.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Почетная грамота Министерства образования и науки РФ.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Фотошоп\Дерево\WhatsApp Image 2023-02-15 at 16.33.47 (1).jpeg"/>
          <p:cNvPicPr>
            <a:picLocks noChangeAspect="1" noChangeArrowheads="1"/>
          </p:cNvPicPr>
          <p:nvPr/>
        </p:nvPicPr>
        <p:blipFill>
          <a:blip r:embed="rId3" cstate="print"/>
          <a:srcRect l="48079" t="2835"/>
          <a:stretch>
            <a:fillRect/>
          </a:stretch>
        </p:blipFill>
        <p:spPr bwMode="auto">
          <a:xfrm>
            <a:off x="2166918" y="3357562"/>
            <a:ext cx="1814906" cy="2786082"/>
          </a:xfrm>
          <a:prstGeom prst="rect">
            <a:avLst/>
          </a:prstGeom>
          <a:noFill/>
        </p:spPr>
      </p:pic>
      <p:pic>
        <p:nvPicPr>
          <p:cNvPr id="8197" name="Picture 5" descr="D:\Фотошоп\Дерево\WhatsApp Image 2023-02-15 at 16.33.47.jpeg"/>
          <p:cNvPicPr>
            <a:picLocks noChangeAspect="1" noChangeArrowheads="1"/>
          </p:cNvPicPr>
          <p:nvPr/>
        </p:nvPicPr>
        <p:blipFill>
          <a:blip r:embed="rId4" cstate="print"/>
          <a:srcRect l="53612"/>
          <a:stretch>
            <a:fillRect/>
          </a:stretch>
        </p:blipFill>
        <p:spPr bwMode="auto">
          <a:xfrm>
            <a:off x="309530" y="3357562"/>
            <a:ext cx="1714512" cy="2714644"/>
          </a:xfrm>
          <a:prstGeom prst="rect">
            <a:avLst/>
          </a:prstGeom>
          <a:noFill/>
        </p:spPr>
      </p:pic>
      <p:pic>
        <p:nvPicPr>
          <p:cNvPr id="8198" name="Picture 6" descr="D:\Фотошоп\Дерево\WhatsApp Image 2023-02-15 at 16.33.47 (2).jpeg"/>
          <p:cNvPicPr>
            <a:picLocks noChangeAspect="1" noChangeArrowheads="1"/>
          </p:cNvPicPr>
          <p:nvPr/>
        </p:nvPicPr>
        <p:blipFill>
          <a:blip r:embed="rId5" cstate="print"/>
          <a:srcRect l="52198" t="3655" b="2613"/>
          <a:stretch>
            <a:fillRect/>
          </a:stretch>
        </p:blipFill>
        <p:spPr bwMode="auto">
          <a:xfrm>
            <a:off x="4095744" y="3286124"/>
            <a:ext cx="1785950" cy="2902169"/>
          </a:xfrm>
          <a:prstGeom prst="rect">
            <a:avLst/>
          </a:prstGeom>
          <a:noFill/>
        </p:spPr>
      </p:pic>
      <p:pic>
        <p:nvPicPr>
          <p:cNvPr id="8199" name="Picture 7" descr="D:\Фотошоп\Дерево\WhatsApp Image 2023-02-15 at 16.33.48 (1).jpeg"/>
          <p:cNvPicPr>
            <a:picLocks noChangeAspect="1" noChangeArrowheads="1"/>
          </p:cNvPicPr>
          <p:nvPr/>
        </p:nvPicPr>
        <p:blipFill>
          <a:blip r:embed="rId6" cstate="print"/>
          <a:srcRect r="723" b="2916"/>
          <a:stretch>
            <a:fillRect/>
          </a:stretch>
        </p:blipFill>
        <p:spPr bwMode="auto">
          <a:xfrm>
            <a:off x="5953132" y="3286124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шоп\Дерево\лист01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24"/>
            <a:ext cx="9928539" cy="6804000"/>
          </a:xfrm>
          <a:prstGeom prst="rect">
            <a:avLst/>
          </a:prstGeom>
          <a:noFill/>
        </p:spPr>
      </p:pic>
      <p:pic>
        <p:nvPicPr>
          <p:cNvPr id="5" name="Picture 2" descr="D:\Фотошоп\Дерево\рамка0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5381" y="1785926"/>
            <a:ext cx="1511999" cy="2160000"/>
          </a:xfrm>
          <a:prstGeom prst="rect">
            <a:avLst/>
          </a:prstGeom>
          <a:noFill/>
        </p:spPr>
      </p:pic>
      <p:pic>
        <p:nvPicPr>
          <p:cNvPr id="1027" name="Picture 3" descr="D:\Фотошоп\Дерево\рамка0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9892" y="500042"/>
            <a:ext cx="1512000" cy="2160000"/>
          </a:xfrm>
          <a:prstGeom prst="rect">
            <a:avLst/>
          </a:prstGeom>
          <a:noFill/>
        </p:spPr>
      </p:pic>
      <p:pic>
        <p:nvPicPr>
          <p:cNvPr id="1028" name="Picture 4" descr="D:\Фотошоп\Дерево\рамка0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9794" y="500042"/>
            <a:ext cx="1511999" cy="2160000"/>
          </a:xfrm>
          <a:prstGeom prst="rect">
            <a:avLst/>
          </a:prstGeom>
          <a:noFill/>
        </p:spPr>
      </p:pic>
      <p:pic>
        <p:nvPicPr>
          <p:cNvPr id="1029" name="Picture 5" descr="D:\Фотошоп\Дерево\рамка0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55380" y="3983644"/>
            <a:ext cx="1512000" cy="2160000"/>
          </a:xfrm>
          <a:prstGeom prst="rect">
            <a:avLst/>
          </a:prstGeom>
          <a:noFill/>
        </p:spPr>
      </p:pic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1809728" y="2413337"/>
            <a:ext cx="2007729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6C0000"/>
                </a:solidFill>
              </a:rPr>
              <a:t>Богачева </a:t>
            </a:r>
            <a:r>
              <a:rPr lang="ru-RU" sz="2000" b="1" dirty="0" smtClean="0">
                <a:solidFill>
                  <a:srgbClr val="6C0000"/>
                </a:solidFill>
              </a:rPr>
              <a:t>Мария</a:t>
            </a:r>
          </a:p>
          <a:p>
            <a:pPr algn="ctr"/>
            <a:r>
              <a:rPr lang="ru-RU" sz="2000" b="1" dirty="0" smtClean="0">
                <a:solidFill>
                  <a:srgbClr val="6C0000"/>
                </a:solidFill>
              </a:rPr>
              <a:t>Григорьевна</a:t>
            </a:r>
          </a:p>
          <a:p>
            <a:pPr algn="ctr"/>
            <a:r>
              <a:rPr lang="ru-RU" sz="2000" b="1" dirty="0" smtClean="0">
                <a:solidFill>
                  <a:srgbClr val="6C0000"/>
                </a:solidFill>
              </a:rPr>
              <a:t>(</a:t>
            </a:r>
            <a:r>
              <a:rPr lang="ru-RU" sz="2000" b="1" dirty="0" err="1" smtClean="0">
                <a:solidFill>
                  <a:srgbClr val="6C0000"/>
                </a:solidFill>
              </a:rPr>
              <a:t>Жучкова</a:t>
            </a:r>
            <a:r>
              <a:rPr lang="ru-RU" sz="2000" b="1" dirty="0" smtClean="0">
                <a:solidFill>
                  <a:srgbClr val="6C0000"/>
                </a:solidFill>
              </a:rPr>
              <a:t>)</a:t>
            </a:r>
            <a:endParaRPr lang="ru-RU" sz="2000" dirty="0">
              <a:solidFill>
                <a:srgbClr val="6C0000"/>
              </a:solidFill>
            </a:endParaRPr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5920347" y="2428868"/>
            <a:ext cx="2104487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6C0000"/>
                </a:solidFill>
              </a:rPr>
              <a:t>Жучков Николай </a:t>
            </a:r>
            <a:endParaRPr lang="ru-RU" sz="2000" b="1" dirty="0" smtClean="0">
              <a:solidFill>
                <a:srgbClr val="6C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6C0000"/>
                </a:solidFill>
              </a:rPr>
              <a:t>Николаевич</a:t>
            </a:r>
            <a:endParaRPr lang="ru-RU" sz="2000" dirty="0">
              <a:solidFill>
                <a:srgbClr val="6C0000"/>
              </a:solidFill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2919148" y="3643314"/>
            <a:ext cx="460562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6C0000"/>
                </a:solidFill>
              </a:rPr>
              <a:t>Головина Лидия Николаевна (</a:t>
            </a:r>
            <a:r>
              <a:rPr lang="ru-RU" sz="2000" b="1" dirty="0" err="1">
                <a:solidFill>
                  <a:srgbClr val="6C0000"/>
                </a:solidFill>
              </a:rPr>
              <a:t>Жучкова</a:t>
            </a:r>
            <a:r>
              <a:rPr lang="ru-RU" sz="2000" b="1" dirty="0">
                <a:solidFill>
                  <a:srgbClr val="6C0000"/>
                </a:solidFill>
              </a:rPr>
              <a:t>)</a:t>
            </a: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238488" y="5886410"/>
            <a:ext cx="331892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6C0000"/>
                </a:solidFill>
              </a:rPr>
              <a:t>Головина Ольга Николаевна</a:t>
            </a:r>
            <a:endParaRPr lang="ru-RU" sz="2000" dirty="0">
              <a:solidFill>
                <a:srgbClr val="6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pic>
        <p:nvPicPr>
          <p:cNvPr id="2054" name="Picture 6" descr="D:\Фотошоп\Дерево\WhatsApp Image 2023-02-15 at 16.33.31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972008"/>
            <a:ext cx="27607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24306" y="642918"/>
            <a:ext cx="52149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Богачева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Мария Григорьевна 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Жучкова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рождения -1920г.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Окончила Педагогическое училище,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Старый Оскол Курской области в 1940г.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1940-1943гг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работала учителем начальных классов в Украинской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семилетней школе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Мамонтовского района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1943-1946гг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.- заведующая начальной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Марушинской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школы Мамонтовского района.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1946-1952гг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.- учитель начальных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классов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Мамонтовской средней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школы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52538" y="1357298"/>
            <a:ext cx="7429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1952-1955гг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– учитель начальных классов Благовещенской средней школы №1.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1955-1958гг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.- учитель начальных классов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Яготинской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семилетней школы.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1958-1960гг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.- учитель начальных классов Благовещенской школы №1.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1960-1967гг.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учитель начальных классов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Леньковской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средней школы.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1967-1971гг.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учитель начальных классов Благовещенской школы №1.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1965г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.- Отличник народного просвещения.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Смена места работы связана с переводами мужа Богачева Федора Никифоровича.</a:t>
            </a: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pic>
        <p:nvPicPr>
          <p:cNvPr id="3074" name="Picture 2" descr="D:\Фотошоп\Дерево\WhatsApp Image 2023-02-15 at 16.33.4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00" y="1214422"/>
            <a:ext cx="24052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24372" y="1071546"/>
            <a:ext cx="42862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Жучков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Николай Николаевич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Год рождения-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1922г.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Окончил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Рубцовское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педагогическое училище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1940г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1940-1942гг.-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учитель математики Украинской семилетней школы Мамонтовского района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апреле 1942г. был призван на фронт. 29 декабря 1942г. погиб под Сталинградом.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24372" y="1071546"/>
            <a:ext cx="42862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Головина Лидия Николаевна (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Жучкова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11 января 1942г.- дата рождения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1966г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окончила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Горно-Алтайский педагогический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институт,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агробиологический факультет, присвоена квалификация «учитель средней школы».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1966-1967гг.-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заместитель директора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Сидоровской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восьмилетней школы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Топчихинского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Фотошоп\Дерево\WhatsApp Image 2023-02-15 at 16.33.3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38" y="1357298"/>
            <a:ext cx="2643152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09662" y="1357298"/>
            <a:ext cx="73581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1967-1969гг.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заведующая школьным отделом Благовещенского РКВЛКСМ.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1969-1971гг.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первый секретарь Благовещенского РКВЛКСМ.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1971-2009гг.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учитель биологии Благовещенской средней школы №1.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Классный руководитель: выпуски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1977, 1983, 1991, 1995, 2002, 2005.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7 учеников из этих выпусков получили серебряные медали.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протяжении 10 лет Лидия Николаевна была учителем-методистом кафедры биологии Благовещенского района.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Педагогический стаж 43 года.</a:t>
            </a: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81100" y="590962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Награды: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1984г.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«Отличник народного просвещения»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1989г.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«Учитель методист»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1994г.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 «Заслуженный учитель школы Российской Федерации»</a:t>
            </a:r>
          </a:p>
        </p:txBody>
      </p:sp>
      <p:pic>
        <p:nvPicPr>
          <p:cNvPr id="6146" name="Picture 2" descr="D:\Фотошоп\Дерево\WhatsApp Image 2023-02-15 at 17.01.11 (1).jpeg"/>
          <p:cNvPicPr>
            <a:picLocks noChangeAspect="1" noChangeArrowheads="1"/>
          </p:cNvPicPr>
          <p:nvPr/>
        </p:nvPicPr>
        <p:blipFill>
          <a:blip r:embed="rId3" cstate="print"/>
          <a:srcRect t="5298"/>
          <a:stretch>
            <a:fillRect/>
          </a:stretch>
        </p:blipFill>
        <p:spPr bwMode="auto">
          <a:xfrm>
            <a:off x="2903444" y="5000636"/>
            <a:ext cx="4049820" cy="1357322"/>
          </a:xfrm>
          <a:prstGeom prst="rect">
            <a:avLst/>
          </a:prstGeom>
          <a:noFill/>
        </p:spPr>
      </p:pic>
      <p:pic>
        <p:nvPicPr>
          <p:cNvPr id="6147" name="Picture 3" descr="D:\Фотошоп\Дерево\WhatsApp Image 2023-02-15 at 17.01.10.jpeg"/>
          <p:cNvPicPr>
            <a:picLocks noChangeAspect="1" noChangeArrowheads="1"/>
          </p:cNvPicPr>
          <p:nvPr/>
        </p:nvPicPr>
        <p:blipFill>
          <a:blip r:embed="rId4" cstate="print"/>
          <a:srcRect t="5263" r="5263" b="5263"/>
          <a:stretch>
            <a:fillRect/>
          </a:stretch>
        </p:blipFill>
        <p:spPr bwMode="auto">
          <a:xfrm>
            <a:off x="5524504" y="3500438"/>
            <a:ext cx="4034146" cy="1428760"/>
          </a:xfrm>
          <a:prstGeom prst="rect">
            <a:avLst/>
          </a:prstGeom>
          <a:noFill/>
        </p:spPr>
      </p:pic>
      <p:pic>
        <p:nvPicPr>
          <p:cNvPr id="6150" name="Picture 6" descr="D:\Фотошоп\Дерево\WhatsApp Image 2023-02-15 at 17.01.10 (1).jpeg"/>
          <p:cNvPicPr>
            <a:picLocks noChangeAspect="1" noChangeArrowheads="1"/>
          </p:cNvPicPr>
          <p:nvPr/>
        </p:nvPicPr>
        <p:blipFill>
          <a:blip r:embed="rId5" cstate="print"/>
          <a:srcRect l="4349" t="3098"/>
          <a:stretch>
            <a:fillRect/>
          </a:stretch>
        </p:blipFill>
        <p:spPr bwMode="auto">
          <a:xfrm>
            <a:off x="738431" y="2909264"/>
            <a:ext cx="1571363" cy="2234248"/>
          </a:xfrm>
          <a:prstGeom prst="rect">
            <a:avLst/>
          </a:prstGeom>
          <a:noFill/>
        </p:spPr>
      </p:pic>
      <p:pic>
        <p:nvPicPr>
          <p:cNvPr id="6149" name="Picture 5" descr="D:\Фотошоп\Дерево\WhatsApp Image 2023-02-15 at 17.01.11.jpeg"/>
          <p:cNvPicPr>
            <a:picLocks noChangeAspect="1" noChangeArrowheads="1"/>
          </p:cNvPicPr>
          <p:nvPr/>
        </p:nvPicPr>
        <p:blipFill>
          <a:blip r:embed="rId6" cstate="print"/>
          <a:srcRect t="6477"/>
          <a:stretch>
            <a:fillRect/>
          </a:stretch>
        </p:blipFill>
        <p:spPr bwMode="auto">
          <a:xfrm>
            <a:off x="2381232" y="2143116"/>
            <a:ext cx="3022846" cy="2071702"/>
          </a:xfrm>
          <a:prstGeom prst="rect">
            <a:avLst/>
          </a:prstGeom>
          <a:noFill/>
        </p:spPr>
      </p:pic>
      <p:pic>
        <p:nvPicPr>
          <p:cNvPr id="6148" name="Picture 4" descr="D:\Фотошоп\Дерево\WhatsApp Image 2023-02-15 at 17.01.0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7512" y="2000240"/>
            <a:ext cx="2071702" cy="1466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Фотошоп\Дерево\фон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" y="-24"/>
            <a:ext cx="9900000" cy="68366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24372" y="928670"/>
            <a:ext cx="42862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Головина Ольга Николаевна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02.02.1974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год рождения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1996г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– окончила с отличием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Барнаульский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государственный педагогический институт, присвоена квалификация «учитель английского и немецкого языков средней школы», специальность «английский и немецкий язык».</a:t>
            </a: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1996-2007гг.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учитель английского языка ОУ «Благовещенская муниципальная средняя общеобразовательная школа №2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Фотошоп\Дерево\WhatsApp Image 2023-02-15 at 16.33.48.jpeg"/>
          <p:cNvPicPr>
            <a:picLocks noChangeAspect="1" noChangeArrowheads="1"/>
          </p:cNvPicPr>
          <p:nvPr/>
        </p:nvPicPr>
        <p:blipFill>
          <a:blip r:embed="rId3"/>
          <a:srcRect l="11902" t="13891" r="7759" b="6734"/>
          <a:stretch>
            <a:fillRect/>
          </a:stretch>
        </p:blipFill>
        <p:spPr bwMode="auto">
          <a:xfrm>
            <a:off x="1452538" y="1500174"/>
            <a:ext cx="2673000" cy="39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389</TotalTime>
  <Words>502</Words>
  <Application>Microsoft Office PowerPoint</Application>
  <PresentationFormat>Лист A4 (210x297 мм)</PresentationFormat>
  <Paragraphs>61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ahill</dc:creator>
  <cp:lastModifiedBy>ahill</cp:lastModifiedBy>
  <cp:revision>36</cp:revision>
  <dcterms:created xsi:type="dcterms:W3CDTF">2023-02-15T09:25:02Z</dcterms:created>
  <dcterms:modified xsi:type="dcterms:W3CDTF">2023-02-15T15:54:29Z</dcterms:modified>
</cp:coreProperties>
</file>